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58" r:id="rId7"/>
    <p:sldId id="260" r:id="rId8"/>
    <p:sldId id="263" r:id="rId9"/>
    <p:sldId id="266" r:id="rId10"/>
    <p:sldId id="267" r:id="rId11"/>
    <p:sldId id="264" r:id="rId12"/>
    <p:sldId id="257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Опрос</a:t>
            </a:r>
            <a:r>
              <a:rPr lang="ru-RU" baseline="0" dirty="0"/>
              <a:t> среди населения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Лист1!$A$2:$A$5</c:f>
              <c:strCache>
                <c:ptCount val="3"/>
                <c:pt idx="0">
                  <c:v>Если бы это было в шаговой доступности</c:v>
                </c:pt>
                <c:pt idx="1">
                  <c:v>За просто так</c:v>
                </c:pt>
                <c:pt idx="2">
                  <c:v>За мат. Выгоду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3-429D-B279-EDE47D3DF0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4B1A8-B858-40CF-8340-89F76B3B54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63CAFD-A1B7-4724-A8E9-FA94557316AD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dirty="0"/>
            <a:t>Улучшение экологической обстановки</a:t>
          </a:r>
          <a:endParaRPr lang="en-US" dirty="0"/>
        </a:p>
      </dgm:t>
    </dgm:pt>
    <dgm:pt modelId="{07D03AB0-E2FC-4917-8993-9AA7FBDAC506}" type="parTrans" cxnId="{87EF3DFA-5812-465C-802E-D76D30DA5617}">
      <dgm:prSet/>
      <dgm:spPr/>
      <dgm:t>
        <a:bodyPr/>
        <a:lstStyle/>
        <a:p>
          <a:endParaRPr lang="en-US"/>
        </a:p>
      </dgm:t>
    </dgm:pt>
    <dgm:pt modelId="{8CD4B53B-A536-4879-9675-6980F1675EF0}" type="sibTrans" cxnId="{87EF3DFA-5812-465C-802E-D76D30DA5617}">
      <dgm:prSet/>
      <dgm:spPr/>
      <dgm:t>
        <a:bodyPr/>
        <a:lstStyle/>
        <a:p>
          <a:endParaRPr lang="en-US"/>
        </a:p>
      </dgm:t>
    </dgm:pt>
    <dgm:pt modelId="{1A48175B-8100-4A96-93CE-36F93CF807DA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dirty="0"/>
            <a:t>Повышение уровня жизни в регионе</a:t>
          </a:r>
          <a:endParaRPr lang="en-US" dirty="0"/>
        </a:p>
      </dgm:t>
    </dgm:pt>
    <dgm:pt modelId="{FD60F1F2-0F20-4CF6-BAFA-07E730C40743}" type="parTrans" cxnId="{5CF0BC93-ED4F-42E1-B0F7-03E53F30DD3B}">
      <dgm:prSet/>
      <dgm:spPr/>
      <dgm:t>
        <a:bodyPr/>
        <a:lstStyle/>
        <a:p>
          <a:endParaRPr lang="en-US"/>
        </a:p>
      </dgm:t>
    </dgm:pt>
    <dgm:pt modelId="{13F34E98-156C-4415-A5B6-C12721B1061F}" type="sibTrans" cxnId="{5CF0BC93-ED4F-42E1-B0F7-03E53F30DD3B}">
      <dgm:prSet/>
      <dgm:spPr/>
      <dgm:t>
        <a:bodyPr/>
        <a:lstStyle/>
        <a:p>
          <a:endParaRPr lang="en-US"/>
        </a:p>
      </dgm:t>
    </dgm:pt>
    <dgm:pt modelId="{38B7C5BF-3C63-40F4-B19C-62DAED5F5D6F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dirty="0"/>
            <a:t>Повышение туристической привлекательности региона</a:t>
          </a:r>
          <a:endParaRPr lang="en-US" dirty="0"/>
        </a:p>
      </dgm:t>
    </dgm:pt>
    <dgm:pt modelId="{F483AE55-1812-4A2B-9476-556EAB5DC8D5}" type="parTrans" cxnId="{537DB7BF-7E92-47D6-B09A-A1C1016702C4}">
      <dgm:prSet/>
      <dgm:spPr/>
      <dgm:t>
        <a:bodyPr/>
        <a:lstStyle/>
        <a:p>
          <a:endParaRPr lang="en-US"/>
        </a:p>
      </dgm:t>
    </dgm:pt>
    <dgm:pt modelId="{B9C70E09-D5F6-4DB9-AAA7-A266E0EFA3AF}" type="sibTrans" cxnId="{537DB7BF-7E92-47D6-B09A-A1C1016702C4}">
      <dgm:prSet/>
      <dgm:spPr/>
      <dgm:t>
        <a:bodyPr/>
        <a:lstStyle/>
        <a:p>
          <a:endParaRPr lang="en-US"/>
        </a:p>
      </dgm:t>
    </dgm:pt>
    <dgm:pt modelId="{AAE8B94F-9806-492F-9808-717883BC4A1F}" type="pres">
      <dgm:prSet presAssocID="{C674B1A8-B858-40CF-8340-89F76B3B543A}" presName="root" presStyleCnt="0">
        <dgm:presLayoutVars>
          <dgm:dir/>
          <dgm:resizeHandles val="exact"/>
        </dgm:presLayoutVars>
      </dgm:prSet>
      <dgm:spPr/>
    </dgm:pt>
    <dgm:pt modelId="{DC84A204-A0CC-44C6-AADD-7B4398033FE6}" type="pres">
      <dgm:prSet presAssocID="{B863CAFD-A1B7-4724-A8E9-FA94557316AD}" presName="compNode" presStyleCnt="0"/>
      <dgm:spPr/>
    </dgm:pt>
    <dgm:pt modelId="{D6B8D2EF-D8D7-46B8-B017-69B49933476F}" type="pres">
      <dgm:prSet presAssocID="{B863CAFD-A1B7-4724-A8E9-FA94557316AD}" presName="bgRect" presStyleLbl="bgShp" presStyleIdx="0" presStyleCnt="3"/>
      <dgm:spPr/>
    </dgm:pt>
    <dgm:pt modelId="{A45E28EE-A5BB-4864-BB0A-5E47A2563D4F}" type="pres">
      <dgm:prSet presAssocID="{B863CAFD-A1B7-4724-A8E9-FA94557316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олба"/>
        </a:ext>
      </dgm:extLst>
    </dgm:pt>
    <dgm:pt modelId="{9ABC57C6-9FA6-46DF-BB19-DA7DAAA8440A}" type="pres">
      <dgm:prSet presAssocID="{B863CAFD-A1B7-4724-A8E9-FA94557316AD}" presName="spaceRect" presStyleCnt="0"/>
      <dgm:spPr/>
    </dgm:pt>
    <dgm:pt modelId="{D0A061ED-E5EA-4CC1-A866-D4D1626306AE}" type="pres">
      <dgm:prSet presAssocID="{B863CAFD-A1B7-4724-A8E9-FA94557316AD}" presName="parTx" presStyleLbl="revTx" presStyleIdx="0" presStyleCnt="3">
        <dgm:presLayoutVars>
          <dgm:chMax val="0"/>
          <dgm:chPref val="0"/>
        </dgm:presLayoutVars>
      </dgm:prSet>
      <dgm:spPr/>
    </dgm:pt>
    <dgm:pt modelId="{2E801D46-3742-4F38-AA9B-030974098FAB}" type="pres">
      <dgm:prSet presAssocID="{8CD4B53B-A536-4879-9675-6980F1675EF0}" presName="sibTrans" presStyleCnt="0"/>
      <dgm:spPr/>
    </dgm:pt>
    <dgm:pt modelId="{9EFF53A3-7469-4C68-8D31-E447F21CEA41}" type="pres">
      <dgm:prSet presAssocID="{1A48175B-8100-4A96-93CE-36F93CF807DA}" presName="compNode" presStyleCnt="0"/>
      <dgm:spPr/>
    </dgm:pt>
    <dgm:pt modelId="{FA14624D-9EC1-4EDD-ADA5-D915294C7E6C}" type="pres">
      <dgm:prSet presAssocID="{1A48175B-8100-4A96-93CE-36F93CF807DA}" presName="bgRect" presStyleLbl="bgShp" presStyleIdx="1" presStyleCnt="3"/>
      <dgm:spPr/>
    </dgm:pt>
    <dgm:pt modelId="{273AB2C1-93CE-487A-A161-3E17B0ED4647}" type="pres">
      <dgm:prSet presAssocID="{1A48175B-8100-4A96-93CE-36F93CF807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41E16F34-5272-4764-B2C0-6A6DB7B71FFF}" type="pres">
      <dgm:prSet presAssocID="{1A48175B-8100-4A96-93CE-36F93CF807DA}" presName="spaceRect" presStyleCnt="0"/>
      <dgm:spPr/>
    </dgm:pt>
    <dgm:pt modelId="{0F017EBC-34C8-496C-B979-1690986073A4}" type="pres">
      <dgm:prSet presAssocID="{1A48175B-8100-4A96-93CE-36F93CF807DA}" presName="parTx" presStyleLbl="revTx" presStyleIdx="1" presStyleCnt="3">
        <dgm:presLayoutVars>
          <dgm:chMax val="0"/>
          <dgm:chPref val="0"/>
        </dgm:presLayoutVars>
      </dgm:prSet>
      <dgm:spPr/>
    </dgm:pt>
    <dgm:pt modelId="{6141F6CC-1832-47B5-A06F-3384C86552AB}" type="pres">
      <dgm:prSet presAssocID="{13F34E98-156C-4415-A5B6-C12721B1061F}" presName="sibTrans" presStyleCnt="0"/>
      <dgm:spPr/>
    </dgm:pt>
    <dgm:pt modelId="{E412A7C6-4955-4F8B-82C2-AC00F7BDE096}" type="pres">
      <dgm:prSet presAssocID="{38B7C5BF-3C63-40F4-B19C-62DAED5F5D6F}" presName="compNode" presStyleCnt="0"/>
      <dgm:spPr/>
    </dgm:pt>
    <dgm:pt modelId="{A313C69A-E211-4FF6-A32F-EE2AFD5D1EE9}" type="pres">
      <dgm:prSet presAssocID="{38B7C5BF-3C63-40F4-B19C-62DAED5F5D6F}" presName="bgRect" presStyleLbl="bgShp" presStyleIdx="2" presStyleCnt="3"/>
      <dgm:spPr/>
    </dgm:pt>
    <dgm:pt modelId="{22C22B81-5937-45A4-B6E7-7D72201D7534}" type="pres">
      <dgm:prSet presAssocID="{38B7C5BF-3C63-40F4-B19C-62DAED5F5D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Монитор"/>
        </a:ext>
      </dgm:extLst>
    </dgm:pt>
    <dgm:pt modelId="{D42B17E1-D82D-4A99-A7E8-5FF8EAE0741F}" type="pres">
      <dgm:prSet presAssocID="{38B7C5BF-3C63-40F4-B19C-62DAED5F5D6F}" presName="spaceRect" presStyleCnt="0"/>
      <dgm:spPr/>
    </dgm:pt>
    <dgm:pt modelId="{9111039E-5635-4152-8B30-7D8890B113DD}" type="pres">
      <dgm:prSet presAssocID="{38B7C5BF-3C63-40F4-B19C-62DAED5F5D6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00D2C0C-E84E-4CE4-9FF8-CD986E229CB7}" type="presOf" srcId="{38B7C5BF-3C63-40F4-B19C-62DAED5F5D6F}" destId="{9111039E-5635-4152-8B30-7D8890B113DD}" srcOrd="0" destOrd="0" presId="urn:microsoft.com/office/officeart/2018/2/layout/IconVerticalSolidList"/>
    <dgm:cxn modelId="{D924C020-2B5A-4A46-AB47-8C7144193294}" type="presOf" srcId="{B863CAFD-A1B7-4724-A8E9-FA94557316AD}" destId="{D0A061ED-E5EA-4CC1-A866-D4D1626306AE}" srcOrd="0" destOrd="0" presId="urn:microsoft.com/office/officeart/2018/2/layout/IconVerticalSolidList"/>
    <dgm:cxn modelId="{B97AE038-E59F-4BC4-8021-5359F7F2A20F}" type="presOf" srcId="{C674B1A8-B858-40CF-8340-89F76B3B543A}" destId="{AAE8B94F-9806-492F-9808-717883BC4A1F}" srcOrd="0" destOrd="0" presId="urn:microsoft.com/office/officeart/2018/2/layout/IconVerticalSolidList"/>
    <dgm:cxn modelId="{5542C242-B474-4F5C-A0DC-D5C759F120E2}" type="presOf" srcId="{1A48175B-8100-4A96-93CE-36F93CF807DA}" destId="{0F017EBC-34C8-496C-B979-1690986073A4}" srcOrd="0" destOrd="0" presId="urn:microsoft.com/office/officeart/2018/2/layout/IconVerticalSolidList"/>
    <dgm:cxn modelId="{5CF0BC93-ED4F-42E1-B0F7-03E53F30DD3B}" srcId="{C674B1A8-B858-40CF-8340-89F76B3B543A}" destId="{1A48175B-8100-4A96-93CE-36F93CF807DA}" srcOrd="1" destOrd="0" parTransId="{FD60F1F2-0F20-4CF6-BAFA-07E730C40743}" sibTransId="{13F34E98-156C-4415-A5B6-C12721B1061F}"/>
    <dgm:cxn modelId="{537DB7BF-7E92-47D6-B09A-A1C1016702C4}" srcId="{C674B1A8-B858-40CF-8340-89F76B3B543A}" destId="{38B7C5BF-3C63-40F4-B19C-62DAED5F5D6F}" srcOrd="2" destOrd="0" parTransId="{F483AE55-1812-4A2B-9476-556EAB5DC8D5}" sibTransId="{B9C70E09-D5F6-4DB9-AAA7-A266E0EFA3AF}"/>
    <dgm:cxn modelId="{87EF3DFA-5812-465C-802E-D76D30DA5617}" srcId="{C674B1A8-B858-40CF-8340-89F76B3B543A}" destId="{B863CAFD-A1B7-4724-A8E9-FA94557316AD}" srcOrd="0" destOrd="0" parTransId="{07D03AB0-E2FC-4917-8993-9AA7FBDAC506}" sibTransId="{8CD4B53B-A536-4879-9675-6980F1675EF0}"/>
    <dgm:cxn modelId="{1D44B849-DA6B-4878-AA38-722D25F3EC48}" type="presParOf" srcId="{AAE8B94F-9806-492F-9808-717883BC4A1F}" destId="{DC84A204-A0CC-44C6-AADD-7B4398033FE6}" srcOrd="0" destOrd="0" presId="urn:microsoft.com/office/officeart/2018/2/layout/IconVerticalSolidList"/>
    <dgm:cxn modelId="{0AD4D6E2-3E40-4AEA-86E4-1DDAD73BB064}" type="presParOf" srcId="{DC84A204-A0CC-44C6-AADD-7B4398033FE6}" destId="{D6B8D2EF-D8D7-46B8-B017-69B49933476F}" srcOrd="0" destOrd="0" presId="urn:microsoft.com/office/officeart/2018/2/layout/IconVerticalSolidList"/>
    <dgm:cxn modelId="{0DD03885-9FF1-477B-8969-3D675D02F4D2}" type="presParOf" srcId="{DC84A204-A0CC-44C6-AADD-7B4398033FE6}" destId="{A45E28EE-A5BB-4864-BB0A-5E47A2563D4F}" srcOrd="1" destOrd="0" presId="urn:microsoft.com/office/officeart/2018/2/layout/IconVerticalSolidList"/>
    <dgm:cxn modelId="{46207DAD-A8BA-4227-89DE-6E33E5837C55}" type="presParOf" srcId="{DC84A204-A0CC-44C6-AADD-7B4398033FE6}" destId="{9ABC57C6-9FA6-46DF-BB19-DA7DAAA8440A}" srcOrd="2" destOrd="0" presId="urn:microsoft.com/office/officeart/2018/2/layout/IconVerticalSolidList"/>
    <dgm:cxn modelId="{2A56F012-295B-4A4D-9ED8-F6567A6A2286}" type="presParOf" srcId="{DC84A204-A0CC-44C6-AADD-7B4398033FE6}" destId="{D0A061ED-E5EA-4CC1-A866-D4D1626306AE}" srcOrd="3" destOrd="0" presId="urn:microsoft.com/office/officeart/2018/2/layout/IconVerticalSolidList"/>
    <dgm:cxn modelId="{95C9AB4B-4295-43EF-AD60-73676BA3B076}" type="presParOf" srcId="{AAE8B94F-9806-492F-9808-717883BC4A1F}" destId="{2E801D46-3742-4F38-AA9B-030974098FAB}" srcOrd="1" destOrd="0" presId="urn:microsoft.com/office/officeart/2018/2/layout/IconVerticalSolidList"/>
    <dgm:cxn modelId="{1044B621-4E2A-41EC-BBB8-38EBD174D00F}" type="presParOf" srcId="{AAE8B94F-9806-492F-9808-717883BC4A1F}" destId="{9EFF53A3-7469-4C68-8D31-E447F21CEA41}" srcOrd="2" destOrd="0" presId="urn:microsoft.com/office/officeart/2018/2/layout/IconVerticalSolidList"/>
    <dgm:cxn modelId="{65D76185-D994-4474-B638-6DDDBB6AE38A}" type="presParOf" srcId="{9EFF53A3-7469-4C68-8D31-E447F21CEA41}" destId="{FA14624D-9EC1-4EDD-ADA5-D915294C7E6C}" srcOrd="0" destOrd="0" presId="urn:microsoft.com/office/officeart/2018/2/layout/IconVerticalSolidList"/>
    <dgm:cxn modelId="{E2E26783-58EC-4A6C-A16F-6760746E9CF3}" type="presParOf" srcId="{9EFF53A3-7469-4C68-8D31-E447F21CEA41}" destId="{273AB2C1-93CE-487A-A161-3E17B0ED4647}" srcOrd="1" destOrd="0" presId="urn:microsoft.com/office/officeart/2018/2/layout/IconVerticalSolidList"/>
    <dgm:cxn modelId="{C0A13CF9-3F41-4E1D-98B3-FD82D75FDA05}" type="presParOf" srcId="{9EFF53A3-7469-4C68-8D31-E447F21CEA41}" destId="{41E16F34-5272-4764-B2C0-6A6DB7B71FFF}" srcOrd="2" destOrd="0" presId="urn:microsoft.com/office/officeart/2018/2/layout/IconVerticalSolidList"/>
    <dgm:cxn modelId="{A1DF8654-CEAC-4DD0-B930-3E5084B2E7D4}" type="presParOf" srcId="{9EFF53A3-7469-4C68-8D31-E447F21CEA41}" destId="{0F017EBC-34C8-496C-B979-1690986073A4}" srcOrd="3" destOrd="0" presId="urn:microsoft.com/office/officeart/2018/2/layout/IconVerticalSolidList"/>
    <dgm:cxn modelId="{4A508FAE-B649-45D3-8714-7505322BD523}" type="presParOf" srcId="{AAE8B94F-9806-492F-9808-717883BC4A1F}" destId="{6141F6CC-1832-47B5-A06F-3384C86552AB}" srcOrd="3" destOrd="0" presId="urn:microsoft.com/office/officeart/2018/2/layout/IconVerticalSolidList"/>
    <dgm:cxn modelId="{063AD24A-E457-4DA2-B523-E36C5A81776E}" type="presParOf" srcId="{AAE8B94F-9806-492F-9808-717883BC4A1F}" destId="{E412A7C6-4955-4F8B-82C2-AC00F7BDE096}" srcOrd="4" destOrd="0" presId="urn:microsoft.com/office/officeart/2018/2/layout/IconVerticalSolidList"/>
    <dgm:cxn modelId="{041C9BA7-9F8C-46D5-A045-2F19CA09BF38}" type="presParOf" srcId="{E412A7C6-4955-4F8B-82C2-AC00F7BDE096}" destId="{A313C69A-E211-4FF6-A32F-EE2AFD5D1EE9}" srcOrd="0" destOrd="0" presId="urn:microsoft.com/office/officeart/2018/2/layout/IconVerticalSolidList"/>
    <dgm:cxn modelId="{7571E426-DD69-4DCF-B5E7-5533793682E5}" type="presParOf" srcId="{E412A7C6-4955-4F8B-82C2-AC00F7BDE096}" destId="{22C22B81-5937-45A4-B6E7-7D72201D7534}" srcOrd="1" destOrd="0" presId="urn:microsoft.com/office/officeart/2018/2/layout/IconVerticalSolidList"/>
    <dgm:cxn modelId="{B1C01F3A-4616-443C-81F1-7AB2FE2A4266}" type="presParOf" srcId="{E412A7C6-4955-4F8B-82C2-AC00F7BDE096}" destId="{D42B17E1-D82D-4A99-A7E8-5FF8EAE0741F}" srcOrd="2" destOrd="0" presId="urn:microsoft.com/office/officeart/2018/2/layout/IconVerticalSolidList"/>
    <dgm:cxn modelId="{5638936D-A185-44AB-AC39-2146CCBABA68}" type="presParOf" srcId="{E412A7C6-4955-4F8B-82C2-AC00F7BDE096}" destId="{9111039E-5635-4152-8B30-7D8890B113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8D2EF-D8D7-46B8-B017-69B49933476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E28EE-A5BB-4864-BB0A-5E47A2563D4F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061ED-E5EA-4CC1-A866-D4D1626306A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Улучшение экологической обстановки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FA14624D-9EC1-4EDD-ADA5-D915294C7E6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AB2C1-93CE-487A-A161-3E17B0ED4647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7EBC-34C8-496C-B979-1690986073A4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Повышение уровня жизни в регионе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A313C69A-E211-4FF6-A32F-EE2AFD5D1EE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22B81-5937-45A4-B6E7-7D72201D753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1039E-5635-4152-8B30-7D8890B113D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Повышение туристической привлекательности региона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F937B-8ABA-4F55-8FD3-73C52E0B7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92D84B-1573-4545-931A-86F547285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027D0-3DA8-40B1-9763-D59CFAC2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188572-FBA9-4678-AF6F-B3A9BC97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EE856A-119C-47D8-9900-2018F58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90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BDA283-4607-4850-872F-F5D51430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1EF60E-4C8D-49B5-A4EC-C02F14A65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24E7BD-3C9E-4688-9380-6E4DB4D3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1B706D-D3DE-407F-B7BC-861CE9830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F1BC6D-F268-4EFA-8B30-66216D23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71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5292B57-6FDF-4C25-B44F-C3E54985A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8602E9-AE45-485D-86F9-2FDB94932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7CECF1-DE35-4361-8C8A-AF87C7FB2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5C2284-9DC6-45BE-8C15-6AD59469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9CFE1D-9DA6-435F-93E1-DD01BD35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03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20BD0-61E4-4F08-86B3-FB3BD9C6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E976A-7A22-462C-A053-AE25313D1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EE5E5A-0038-43E0-835C-45BBE1B7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1997A8-9936-4E21-849C-540B88B1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9799BB-16CB-4373-88ED-2042178A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55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37829-0318-41E5-808A-744FBC46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0AF9ED-D47B-4096-9603-4EFB3B72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C1C4C2-423C-487C-A86C-EB4FF08EE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326953-8E90-4B67-945E-5BE4399B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3037D0-FBC6-43A0-8A85-C6197929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6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9EB1D-C45A-4186-AAB3-CB8DD7B0E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BBB996-D25F-49CE-B02C-E8757524C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3FD8FB-7EFB-48D8-B615-E5004E014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AEBC2A-C53A-4676-8AC9-BEC6ECC3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B896D2-413A-4521-93A6-4A7AE31E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38F76F-C362-484E-9836-49EED296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77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B8FDE-C883-43FB-A2E3-6D050979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C8807-B757-46CC-BF8C-CF511C9CC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9FD1F6-224A-42FC-9475-C2214DBEE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06622F-1B43-454D-A8C8-F3ADA76AA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5973AB-E412-43D5-96AB-8F9A75BA3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9C6073-3B85-4ECD-9A98-3367C8A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A41A597-568C-4F70-99F6-354740BAE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BCD19F-3B0E-452A-8482-45DCDE73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62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EC322-DCCE-44DB-B040-02F69DFD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B7FC4-B045-4B22-A889-E06E3D8BD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34E9F1-BE0A-4E1E-AEE8-D6BC5697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9939F9-2FF0-41E6-B325-1689D7F7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51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2FAEE2D-4EA4-497A-9369-5207AE11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493E4B-D782-4C8D-ACA1-665FB00A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AFC737-4D9F-4D9E-B21C-597FA241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70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379E1-8442-4C24-AAFA-1BD5FA08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34A93-3DB8-4FCD-9D4E-7422E562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A996FA-60F0-4FFF-B722-C51E4D645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89EF93-F713-4741-8027-5B34CA1E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DE9903-F6EB-489F-813A-AEDFB846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57132F-A7D2-4291-9995-C4ADF6D39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E4A1C-8639-423D-B41E-CF9E36B4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504B70E-01A0-4604-B000-A5B48BABD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E95EF0-137A-430A-B0DF-EBCA889AB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178B0B-C815-44B4-A8C7-4AE2E5EA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19532D-EAAB-468A-85CF-E0CBBE5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4B4540-7A27-473D-A078-FDBA8CE8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23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B8F8B-A78B-49AD-A82E-4F364E76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ED2C95-05AA-4602-9477-47A89CDB1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28DEF9-16A7-49F4-8972-C64711766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D0061-91C0-4320-B2AA-F57BF5A3A920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33B133-D94B-45E4-8EE8-E65246E53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C21D6B-16E0-415E-A193-A4E80901A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62EED-6388-49A0-B14A-85258DFC56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84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4B328-94B4-4F68-9A17-F614C3378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29" b="23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A7126-1E24-498D-8323-ECF0B6162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ru-RU" sz="4000"/>
              <a:t>Опасные отходы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1186A0-29E7-45D0-B854-1EAFD9845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ru-RU" sz="2000"/>
              <a:t>Команда «Визионеры»</a:t>
            </a:r>
            <a:endParaRPr lang="ru-RU" sz="2000" dirty="0"/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68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Увеличительное стекло на пустом фоне">
            <a:extLst>
              <a:ext uri="{FF2B5EF4-FFF2-40B4-BE49-F238E27FC236}">
                <a16:creationId xmlns:a16="http://schemas.microsoft.com/office/drawing/2014/main" id="{53134534-09B3-41FE-9D48-62745002C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C9A6E4"/>
          </a:solidFill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6C609-FF6D-4530-8B48-05E80FBE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Спасибо за внимание!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74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30375-5902-4CD3-9259-71AE37A6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662" y="23813"/>
            <a:ext cx="4364936" cy="901453"/>
          </a:xfrm>
        </p:spPr>
        <p:txBody>
          <a:bodyPr anchor="b">
            <a:normAutofit/>
          </a:bodyPr>
          <a:lstStyle/>
          <a:p>
            <a:r>
              <a:rPr lang="ru-RU" dirty="0"/>
              <a:t>Дорожная карта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49649-344E-4D67-B39D-FB0E4A97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5" y="925266"/>
            <a:ext cx="10477669" cy="52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F9C45-40A0-4AA6-AC1F-BB097773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ru-RU" b="0" i="0" dirty="0">
                <a:effectLst/>
                <a:latin typeface="Helvetica" panose="020B0604020202020204" pitchFamily="34" charset="0"/>
              </a:rPr>
              <a:t>Проблем</a:t>
            </a:r>
            <a:r>
              <a:rPr lang="ru-RU" dirty="0">
                <a:latin typeface="Helvetica" panose="020B0604020202020204" pitchFamily="34" charset="0"/>
              </a:rPr>
              <a:t>ы</a:t>
            </a:r>
            <a:endParaRPr lang="ru-R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Айсберг со сплошной заливкой">
            <a:extLst>
              <a:ext uri="{FF2B5EF4-FFF2-40B4-BE49-F238E27FC236}">
                <a16:creationId xmlns:a16="http://schemas.microsoft.com/office/drawing/2014/main" id="{4E26F306-E013-49C4-9F4D-B4564E789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BAB5E7F-FC50-4BC3-892C-F66CDDD46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 fontScale="92500" lnSpcReduction="20000"/>
          </a:bodyPr>
          <a:lstStyle/>
          <a:p>
            <a:r>
              <a:rPr lang="ru-RU" sz="2200" dirty="0"/>
              <a:t> недостаточная осведомленность граждан о наличии пунктов приема тех или иных отходов</a:t>
            </a:r>
          </a:p>
          <a:p>
            <a:r>
              <a:rPr lang="ru-RU" sz="2200" dirty="0"/>
              <a:t> низкий уровень гражданской культуры т.е. проблема менталитета</a:t>
            </a:r>
          </a:p>
          <a:p>
            <a:r>
              <a:rPr lang="ru-RU" sz="2200" dirty="0"/>
              <a:t> отсутствие должной мотивации незаинтересованных граждан</a:t>
            </a:r>
          </a:p>
          <a:p>
            <a:r>
              <a:rPr lang="ru-RU" sz="2200" dirty="0"/>
              <a:t> проблема «групп населения» как социальное явление</a:t>
            </a:r>
          </a:p>
          <a:p>
            <a:r>
              <a:rPr lang="ru-RU" sz="2200" dirty="0"/>
              <a:t>экологический нигилизм</a:t>
            </a:r>
          </a:p>
          <a:p>
            <a:r>
              <a:rPr lang="ru-RU" sz="2200" dirty="0"/>
              <a:t>отсутствие мероприятий экологической грамотности населения</a:t>
            </a:r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4313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9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DE3993-9215-4777-8426-852ABC28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664" y="2747926"/>
            <a:ext cx="7860863" cy="40248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8800" dirty="0"/>
              <a:t>Какая фича?</a:t>
            </a:r>
          </a:p>
        </p:txBody>
      </p:sp>
    </p:spTree>
    <p:extLst>
      <p:ext uri="{BB962C8B-B14F-4D97-AF65-F5344CB8AC3E}">
        <p14:creationId xmlns:p14="http://schemas.microsoft.com/office/powerpoint/2010/main" val="409517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C46825-FC00-41F3-9BC4-AAD3DFF3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272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Аналитика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DB44E82-57E0-4B83-B860-0BF4D52FC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23" y="1026695"/>
            <a:ext cx="8465153" cy="5491664"/>
          </a:xfrm>
        </p:spPr>
      </p:pic>
    </p:spTree>
    <p:extLst>
      <p:ext uri="{BB962C8B-B14F-4D97-AF65-F5344CB8AC3E}">
        <p14:creationId xmlns:p14="http://schemas.microsoft.com/office/powerpoint/2010/main" val="3386656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27FDA-2A78-4B7F-8F93-385F3DB7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613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Аналитика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62474D-D990-4AB7-AAD9-C4E89AB99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722" y="1209425"/>
            <a:ext cx="8187552" cy="5194737"/>
          </a:xfrm>
        </p:spPr>
      </p:pic>
    </p:spTree>
    <p:extLst>
      <p:ext uri="{BB962C8B-B14F-4D97-AF65-F5344CB8AC3E}">
        <p14:creationId xmlns:p14="http://schemas.microsoft.com/office/powerpoint/2010/main" val="396188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33317-C78B-413E-98E9-7E23CAD5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54986" y="-15388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Аналитика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8D6A0432-3517-44BC-BCAA-EF6712235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704" y="317057"/>
            <a:ext cx="8818480" cy="6223886"/>
          </a:xfrm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0817FF9F-AF04-4A1D-893D-7D8EA578E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835564"/>
              </p:ext>
            </p:extLst>
          </p:nvPr>
        </p:nvGraphicFramePr>
        <p:xfrm>
          <a:off x="-986622" y="1564396"/>
          <a:ext cx="5117947" cy="3945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822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62F04-3E01-4AD0-A062-26FDA7ED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Экономический эффект </a:t>
            </a:r>
          </a:p>
        </p:txBody>
      </p:sp>
      <p:graphicFrame>
        <p:nvGraphicFramePr>
          <p:cNvPr id="15" name="Объект 2">
            <a:extLst>
              <a:ext uri="{FF2B5EF4-FFF2-40B4-BE49-F238E27FC236}">
                <a16:creationId xmlns:a16="http://schemas.microsoft.com/office/drawing/2014/main" id="{CB821BA8-E61F-42B9-B466-8AADDB252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52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895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C2D83-00A3-43AE-92CE-67877343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ru-RU" b="1" dirty="0"/>
              <a:t> Наша команда </a:t>
            </a:r>
          </a:p>
        </p:txBody>
      </p:sp>
      <p:sp>
        <p:nvSpPr>
          <p:cNvPr id="40" name="Freeform: Shape 3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3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37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1E1AEB-F36C-4570-843E-7050EB7C0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33247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6CF774-BD43-46CD-AF7B-2B82F27C2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6" b="18947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B6A841-D4A1-4F8F-8ACD-048896FF1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4" r="2" b="39096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F438E6D-A869-429F-9357-D6949EA3E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ru-RU" sz="4800" dirty="0"/>
              <a:t>Дарья</a:t>
            </a:r>
          </a:p>
          <a:p>
            <a:r>
              <a:rPr lang="ru-RU" sz="4800" dirty="0"/>
              <a:t>Илья </a:t>
            </a:r>
          </a:p>
          <a:p>
            <a:r>
              <a:rPr lang="ru-RU" sz="4800" dirty="0"/>
              <a:t>Иван </a:t>
            </a:r>
          </a:p>
        </p:txBody>
      </p:sp>
    </p:spTree>
    <p:extLst>
      <p:ext uri="{BB962C8B-B14F-4D97-AF65-F5344CB8AC3E}">
        <p14:creationId xmlns:p14="http://schemas.microsoft.com/office/powerpoint/2010/main" val="218940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B3361574D1AE041BC04ED31BE3A1C44" ma:contentTypeVersion="8" ma:contentTypeDescription="Создание документа." ma:contentTypeScope="" ma:versionID="4a53fbac89b6669e2fdf61e23047799b">
  <xsd:schema xmlns:xsd="http://www.w3.org/2001/XMLSchema" xmlns:xs="http://www.w3.org/2001/XMLSchema" xmlns:p="http://schemas.microsoft.com/office/2006/metadata/properties" xmlns:ns3="f6135517-a359-4566-b77a-97acec47cec0" xmlns:ns4="5031731d-264e-464f-8658-dc13b55f78d8" targetNamespace="http://schemas.microsoft.com/office/2006/metadata/properties" ma:root="true" ma:fieldsID="d737fed85b658877f6bb99b3acc33718" ns3:_="" ns4:_="">
    <xsd:import namespace="f6135517-a359-4566-b77a-97acec47cec0"/>
    <xsd:import namespace="5031731d-264e-464f-8658-dc13b55f78d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135517-a359-4566-b77a-97acec47cec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31731d-264e-464f-8658-dc13b55f7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1B1EC-2E3B-4B2D-9D0D-1547D4B303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E809D6-0CC4-4F25-8626-B69B65CAAF5A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f6135517-a359-4566-b77a-97acec47cec0"/>
    <ds:schemaRef ds:uri="http://schemas.microsoft.com/office/infopath/2007/PartnerControls"/>
    <ds:schemaRef ds:uri="5031731d-264e-464f-8658-dc13b55f78d8"/>
  </ds:schemaRefs>
</ds:datastoreItem>
</file>

<file path=customXml/itemProps3.xml><?xml version="1.0" encoding="utf-8"?>
<ds:datastoreItem xmlns:ds="http://schemas.openxmlformats.org/officeDocument/2006/customXml" ds:itemID="{3EA58D3F-AD9C-40A2-A0C6-C232EFCFF6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135517-a359-4566-b77a-97acec47cec0"/>
    <ds:schemaRef ds:uri="5031731d-264e-464f-8658-dc13b55f78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Широкоэкранный</PresentationFormat>
  <Paragraphs>24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Тема Office</vt:lpstr>
      <vt:lpstr>Опасные отходы</vt:lpstr>
      <vt:lpstr>Дорожная карта</vt:lpstr>
      <vt:lpstr>Проблемы</vt:lpstr>
      <vt:lpstr>Презентация PowerPoint</vt:lpstr>
      <vt:lpstr>Аналитика</vt:lpstr>
      <vt:lpstr>Аналитика</vt:lpstr>
      <vt:lpstr>Аналитика</vt:lpstr>
      <vt:lpstr>Экономический эффект </vt:lpstr>
      <vt:lpstr> Наша команда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Опасные отходы</dc:title>
  <dc:creator>Кудашова Дарья Евгеньевна</dc:creator>
  <cp:lastModifiedBy>Кудашова Дарья Евгеньевна</cp:lastModifiedBy>
  <cp:revision>5</cp:revision>
  <dcterms:created xsi:type="dcterms:W3CDTF">2021-11-13T12:29:01Z</dcterms:created>
  <dcterms:modified xsi:type="dcterms:W3CDTF">2021-11-14T05:28:15Z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0x0101001B3361574D1AE041BC04ED31BE3A1C44</vt:lpwstr>
  </property>
</Properties>
</file>